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332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774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735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02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234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770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77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505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75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48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860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38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1600" dirty="0" smtClean="0"/>
              <a:t>... </a:t>
            </a:r>
            <a:r>
              <a:rPr lang="ar-IQ" sz="1600" dirty="0" smtClean="0"/>
              <a:t>أ . د . </a:t>
            </a:r>
            <a:r>
              <a:rPr lang="ar-IQ" sz="1600" dirty="0" smtClean="0"/>
              <a:t> </a:t>
            </a:r>
            <a:r>
              <a:rPr lang="ar-IQ" sz="1600" dirty="0" smtClean="0"/>
              <a:t>مها عيسى العبدالله ...</a:t>
            </a:r>
            <a:br>
              <a:rPr lang="ar-IQ" sz="1600" dirty="0" smtClean="0"/>
            </a:br>
            <a:r>
              <a:rPr lang="ar-IQ" sz="1400" dirty="0" smtClean="0"/>
              <a:t>قسم الفلسفة/كلية الآداب/ جامعة البصرة</a:t>
            </a:r>
            <a:endParaRPr lang="ar-IQ" sz="1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...النفس لدى أرسطوطاليس...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56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(1)</a:t>
            </a:r>
            <a:br>
              <a:rPr lang="ar-IQ" sz="2000" dirty="0" smtClean="0"/>
            </a:br>
            <a:r>
              <a:rPr lang="ar-IQ" sz="2000" dirty="0"/>
              <a:t> </a:t>
            </a:r>
            <a:r>
              <a:rPr lang="ar-IQ" sz="2000" dirty="0" smtClean="0"/>
              <a:t>النفس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</a:t>
            </a:r>
            <a:r>
              <a:rPr lang="ar-IQ" sz="2000" dirty="0" smtClean="0"/>
              <a:t>أ . </a:t>
            </a:r>
            <a:r>
              <a:rPr lang="ar-IQ" sz="2000" smtClean="0"/>
              <a:t>د. </a:t>
            </a:r>
            <a:r>
              <a:rPr lang="ar-IQ" sz="2000" smtClean="0"/>
              <a:t>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2021/11/3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/>
              <a:t> لقد خص أرسطوطاليس النفس في كتاب وهو النفس كما تناولها في مؤلفات </a:t>
            </a:r>
            <a:r>
              <a:rPr lang="ar-IQ" sz="2000" dirty="0" smtClean="0"/>
              <a:t>أخرى :  </a:t>
            </a:r>
            <a:r>
              <a:rPr lang="ar-IQ" sz="2000" dirty="0"/>
              <a:t>في كتاب ما بعد الطبيعة وكذلك في مؤلفات الأخلاق والسياسة . لكنه في كتاب النفس تناولها بصورة أكثر تفصيلاً ، وقد قسم الكتاب إلى ثلاث مقولات </a:t>
            </a:r>
            <a:r>
              <a:rPr lang="ar-IQ" sz="2000" dirty="0" smtClean="0"/>
              <a:t>هي </a:t>
            </a:r>
            <a:r>
              <a:rPr lang="ar-IQ" sz="2000" dirty="0"/>
              <a:t>:</a:t>
            </a:r>
          </a:p>
          <a:p>
            <a:r>
              <a:rPr lang="ar-IQ" sz="2000" dirty="0"/>
              <a:t> 1 – المقالة الأولى  تناول فيها موضوع النفس من خلال تعريفها حيث عرض لآراء من سبقه من الفلاسفة ، مستخدماً في دراسته لها </a:t>
            </a:r>
            <a:r>
              <a:rPr lang="ar-IQ" sz="2000" dirty="0" smtClean="0"/>
              <a:t>المنهج </a:t>
            </a:r>
            <a:r>
              <a:rPr lang="ar-IQ" sz="2000" dirty="0"/>
              <a:t>الذي  طرحه وأكد عليه في دراسة ومناقشة المشكلات .وقد </a:t>
            </a:r>
            <a:r>
              <a:rPr lang="ar-IQ" sz="2000" dirty="0" smtClean="0"/>
              <a:t>قدم أرسطوطاليس تعريفين </a:t>
            </a:r>
            <a:r>
              <a:rPr lang="ar-IQ" sz="2000" dirty="0"/>
              <a:t>ل</a:t>
            </a:r>
            <a:r>
              <a:rPr lang="ar-IQ" sz="2000" dirty="0" smtClean="0"/>
              <a:t>لنفس  </a:t>
            </a:r>
            <a:r>
              <a:rPr lang="ar-IQ" sz="2000" dirty="0"/>
              <a:t>هما:</a:t>
            </a:r>
          </a:p>
          <a:p>
            <a:r>
              <a:rPr lang="ar-IQ" sz="2000" dirty="0"/>
              <a:t> 1 – النفس هي كمال أول لجسم طبيعي آلي . أي أن النفس هي أول كمال يحصل عليه الإنسان . هذا يعني أنها تضاف للجسم  . والنفس تمثل الصورة  بينما يمثل الجسم أو البدن </a:t>
            </a:r>
            <a:r>
              <a:rPr lang="ar-IQ" sz="2000" dirty="0" err="1"/>
              <a:t>الهيولى</a:t>
            </a:r>
            <a:r>
              <a:rPr lang="ar-IQ" sz="2000" dirty="0"/>
              <a:t> أو المادة . فالنفس تمثل الكمال لجسم يتألف من مجموعة أعضاء .</a:t>
            </a:r>
          </a:p>
          <a:p>
            <a:r>
              <a:rPr lang="ar-IQ" sz="2000" dirty="0"/>
              <a:t>كما عرفها تعريف ثاني بقوله النفس هي ما به نحيا  ونحس ونتعقل  . فنحيا تشمل جميع الموجودات . وهي تتمثل بالنمو والنقصان  . </a:t>
            </a:r>
          </a:p>
          <a:p>
            <a:r>
              <a:rPr lang="ar-IQ" sz="2000" dirty="0"/>
              <a:t> ولكن الموجودات تتفاوت فيما بينها من ناحية الحياة ، والإحساس  ، والتعقل . فهي في النبات تتضمن  النمو دون الإحساس والتعقل . </a:t>
            </a:r>
          </a:p>
        </p:txBody>
      </p:sp>
    </p:spTree>
    <p:extLst>
      <p:ext uri="{BB962C8B-B14F-4D97-AF65-F5344CB8AC3E}">
        <p14:creationId xmlns:p14="http://schemas.microsoft.com/office/powerpoint/2010/main" val="27366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(2)</a:t>
            </a:r>
            <a:br>
              <a:rPr lang="ar-IQ" sz="2000" dirty="0" smtClean="0"/>
            </a:br>
            <a:r>
              <a:rPr lang="ar-IQ" sz="2000" dirty="0" smtClean="0"/>
              <a:t> النفس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</a:t>
            </a:r>
            <a:r>
              <a:rPr lang="ar-IQ" sz="2000" dirty="0" smtClean="0"/>
              <a:t>أ . د. </a:t>
            </a:r>
            <a:r>
              <a:rPr lang="ar-IQ" sz="2000" dirty="0" smtClean="0"/>
              <a:t>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    2021/11/3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dirty="0"/>
              <a:t>وفي الحيوان يشمل ما به نحيا  النمو والاحساس . أما الإنسان فيشمل ما به نحيا ، النمو والإحساس والتعقل .</a:t>
            </a:r>
          </a:p>
          <a:p>
            <a:r>
              <a:rPr lang="ar-IQ" dirty="0"/>
              <a:t>2 </a:t>
            </a:r>
            <a:r>
              <a:rPr lang="ar-IQ" dirty="0" smtClean="0"/>
              <a:t>- المقالة </a:t>
            </a:r>
            <a:r>
              <a:rPr lang="ar-IQ" dirty="0"/>
              <a:t>الثانية </a:t>
            </a:r>
            <a:r>
              <a:rPr lang="ar-IQ" dirty="0" smtClean="0"/>
              <a:t>: ركز </a:t>
            </a:r>
            <a:r>
              <a:rPr lang="ar-IQ" dirty="0"/>
              <a:t>أرسطوطاليس </a:t>
            </a:r>
            <a:r>
              <a:rPr lang="ar-IQ" dirty="0" smtClean="0"/>
              <a:t>بها على </a:t>
            </a:r>
            <a:r>
              <a:rPr lang="ar-IQ" dirty="0"/>
              <a:t>موضوع النفس النامية </a:t>
            </a:r>
            <a:r>
              <a:rPr lang="ar-IQ" dirty="0" smtClean="0"/>
              <a:t>والنفس الحاسة .  </a:t>
            </a:r>
            <a:r>
              <a:rPr lang="ar-IQ" dirty="0"/>
              <a:t>النفس النامية هي النفس الغاذية  ولها وظيفتان : 1- النمو 2 - التكاثر .</a:t>
            </a:r>
          </a:p>
          <a:p>
            <a:r>
              <a:rPr lang="ar-IQ" dirty="0"/>
              <a:t> النمو يشمل جميع الموجودات ، </a:t>
            </a:r>
            <a:r>
              <a:rPr lang="ar-IQ" dirty="0" smtClean="0"/>
              <a:t>ويحدث </a:t>
            </a:r>
            <a:r>
              <a:rPr lang="ar-IQ" dirty="0"/>
              <a:t>عن طريق الغذاء ، وبه يستمر النوع وتستمر الحياة . كما تستمر الحياة والنوع عن طريق التكاثر .</a:t>
            </a:r>
          </a:p>
          <a:p>
            <a:r>
              <a:rPr lang="ar-IQ" dirty="0"/>
              <a:t> أما النفس الحاسة  فتشمل عند أرسطوطاليس الحيوان والإنسان </a:t>
            </a:r>
            <a:r>
              <a:rPr lang="ar-IQ" dirty="0" smtClean="0"/>
              <a:t>. وقد </a:t>
            </a:r>
            <a:r>
              <a:rPr lang="ar-IQ" dirty="0"/>
              <a:t>تناول في هذه المقالة الإحساس ، كما تناول فيها الحس المشترك ، والتخيل والتصور والتذكر .</a:t>
            </a:r>
          </a:p>
          <a:p>
            <a:r>
              <a:rPr lang="ar-IQ" dirty="0"/>
              <a:t>3- المقالة الثالثة : </a:t>
            </a:r>
            <a:r>
              <a:rPr lang="ar-IQ" dirty="0" smtClean="0"/>
              <a:t>النفس العاقلة وهي </a:t>
            </a:r>
            <a:r>
              <a:rPr lang="ar-IQ" dirty="0"/>
              <a:t>أسمى من النفس النامية والحاسة ولهذا خصها أرسطوطاليس بمقالة خاصة بها . وموضوع النفس العاقلة هو موضوع معرفة وتعقل المعقولات أو الكليات </a:t>
            </a:r>
            <a:r>
              <a:rPr lang="ar-IQ" dirty="0" smtClean="0"/>
              <a:t>. كذلك </a:t>
            </a:r>
            <a:r>
              <a:rPr lang="ar-IQ" dirty="0"/>
              <a:t>ميزها أرسطوطاليس عن موضوع الأولى والثانية . لأن موضوع الأولى والثانية جزئي بينما موضوع الثالثة </a:t>
            </a:r>
            <a:r>
              <a:rPr lang="ar-IQ" dirty="0" smtClean="0"/>
              <a:t> أي النفس العاقلة كلي </a:t>
            </a:r>
            <a:r>
              <a:rPr lang="ar-IQ" dirty="0"/>
              <a:t>.وهي خاصة بالإنسان ، أي بها نفكر كما ذكر أرسطوطاليس  : النفس ما به نحيا ونحس ونتعقل </a:t>
            </a:r>
            <a:r>
              <a:rPr lang="ar-IQ" dirty="0" smtClean="0"/>
              <a:t>.</a:t>
            </a:r>
          </a:p>
          <a:p>
            <a:r>
              <a:rPr lang="ar-IQ" dirty="0"/>
              <a:t>ن</a:t>
            </a:r>
            <a:r>
              <a:rPr lang="ar-IQ" dirty="0" smtClean="0"/>
              <a:t>لاحظ أن أرسطوطاليس في موضوع النفس في تناول هذه المقالات إنه قد بدأ بالعموم ، فما به نحيا يشمل جميع الموجودات ، ثم أخذ يقلص الموضوع مقتصراً على الحيوان والإنسان في المقالة الثانية ، ثم نجد تفرد أكثر وخصوصية أكثر للإنسان في المقالة الثالثة وهي النفس العاقلة التي خص بها أرسطوطاليس الإنسان 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48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427</Words>
  <Application>Microsoft Office PowerPoint</Application>
  <PresentationFormat>عرض على الشاشة (3:4)‏</PresentationFormat>
  <Paragraphs>15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... أ . د .  مها عيسى العبدالله ... قسم الفلسفة/كلية الآداب/ جامعة البصرة</vt:lpstr>
      <vt:lpstr>الطبيعة لدى أرسطوطاليس (1)  النفس                                                                              أ . د.  مها عيسى العبدالله                                                                                      2021/11/3</vt:lpstr>
      <vt:lpstr>الطبيعة لدى أرسطوطاليس (2)  النفس                                                                                              أ . د.  مها عيسى العبدالله                                                                                                      2021/11/3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مؤلفات أرسطوطاليس</dc:title>
  <dc:creator>d.maha</dc:creator>
  <cp:lastModifiedBy>DR.Ahmed Saker 2o1O</cp:lastModifiedBy>
  <cp:revision>13</cp:revision>
  <cp:lastPrinted>2022-01-08T21:22:29Z</cp:lastPrinted>
  <dcterms:created xsi:type="dcterms:W3CDTF">2021-01-27T08:10:18Z</dcterms:created>
  <dcterms:modified xsi:type="dcterms:W3CDTF">2022-01-08T21:26:45Z</dcterms:modified>
</cp:coreProperties>
</file>